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B9583-B5C8-4E41-ABD4-03E910DD096D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43493-8068-4370-98E4-F0E9D73BD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21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A6AF26-1213-4B3A-AF06-38D9A50863DB}" type="slidenum">
              <a:rPr lang="en-US" altLang="en-US" sz="1300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3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7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idtesis.com/contoh-proposal-metode-penelitian-huku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0596" y="453060"/>
            <a:ext cx="9662433" cy="1579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PROFIL DAN STRATEGI PENGEMBANGAN LABORATORIUM DASAR </a:t>
            </a:r>
            <a:r>
              <a:rPr lang="en-US" sz="3200" dirty="0">
                <a:latin typeface="Comic Sans MS" panose="030F0702030302020204" pitchFamily="66" charset="0"/>
              </a:rPr>
              <a:t/>
            </a:r>
            <a:br>
              <a:rPr lang="en-US" sz="3200" dirty="0">
                <a:latin typeface="Comic Sans MS" panose="030F0702030302020204" pitchFamily="66" charset="0"/>
              </a:rPr>
            </a:br>
            <a:r>
              <a:rPr lang="en-US" sz="3200" b="1" dirty="0">
                <a:latin typeface="Comic Sans MS" panose="030F0702030302020204" pitchFamily="66" charset="0"/>
              </a:rPr>
              <a:t>UNIVERSITAS HANG TUAH, SURABAYA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4186124"/>
            <a:ext cx="8791575" cy="1071562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 err="1"/>
              <a:t>Titiek</a:t>
            </a:r>
            <a:r>
              <a:rPr lang="en-US" b="1" dirty="0"/>
              <a:t> </a:t>
            </a:r>
            <a:r>
              <a:rPr lang="en-US" b="1" dirty="0" err="1"/>
              <a:t>Indhira</a:t>
            </a:r>
            <a:r>
              <a:rPr lang="en-US" b="1" dirty="0"/>
              <a:t> </a:t>
            </a:r>
            <a:r>
              <a:rPr lang="en-US" b="1" dirty="0" smtClean="0"/>
              <a:t>Agustin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 smtClean="0"/>
              <a:t> </a:t>
            </a:r>
            <a:r>
              <a:rPr lang="en-US" b="1" dirty="0" err="1" smtClean="0"/>
              <a:t>TrisWantoro</a:t>
            </a:r>
            <a:r>
              <a:rPr lang="en-US" b="1" dirty="0" smtClean="0"/>
              <a:t> PUTRO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 err="1" smtClean="0"/>
              <a:t>Yanu</a:t>
            </a:r>
            <a:r>
              <a:rPr lang="en-US" b="1" dirty="0" smtClean="0"/>
              <a:t> </a:t>
            </a:r>
            <a:r>
              <a:rPr lang="en-US" b="1" dirty="0"/>
              <a:t>Andhiarto</a:t>
            </a:r>
            <a:r>
              <a:rPr lang="en-US" b="1" baseline="30000" dirty="0"/>
              <a:t>3)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76424" y="5409066"/>
            <a:ext cx="8791575" cy="1071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000" kern="1200" cap="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UNIVERSITAS HANG TUAH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SURABAYA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8-9 FEBRUARI 2018</a:t>
            </a:r>
            <a:endParaRPr lang="en-US" dirty="0"/>
          </a:p>
        </p:txBody>
      </p:sp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3" y="2373906"/>
            <a:ext cx="1743075" cy="162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8958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Praktikum</a:t>
            </a:r>
            <a:r>
              <a:rPr lang="en-US" dirty="0" smtClean="0"/>
              <a:t> di Lab Kimia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55" y="2365168"/>
            <a:ext cx="5165317" cy="3747906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57" y="1849345"/>
            <a:ext cx="2038350" cy="271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060" y="4747120"/>
            <a:ext cx="3141345" cy="179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00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978053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Strategi</a:t>
            </a:r>
            <a:r>
              <a:rPr lang="en-US" sz="2800" b="1" dirty="0"/>
              <a:t> </a:t>
            </a:r>
            <a:r>
              <a:rPr lang="en-US" sz="2800" b="1" dirty="0" err="1"/>
              <a:t>Pengembangan</a:t>
            </a:r>
            <a:r>
              <a:rPr lang="en-US" sz="2800" b="1" dirty="0"/>
              <a:t> </a:t>
            </a:r>
            <a:r>
              <a:rPr lang="en-US" sz="2800" b="1" dirty="0" err="1"/>
              <a:t>Laboratorium</a:t>
            </a:r>
            <a:r>
              <a:rPr lang="en-US" sz="2800" b="1" dirty="0"/>
              <a:t> </a:t>
            </a:r>
            <a:r>
              <a:rPr lang="en-US" sz="2800" b="1" dirty="0" err="1"/>
              <a:t>Dasar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 : </a:t>
            </a:r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praktikum</a:t>
            </a:r>
            <a:r>
              <a:rPr lang="en-US" dirty="0" smtClean="0"/>
              <a:t> </a:t>
            </a:r>
            <a:r>
              <a:rPr lang="en-US" dirty="0" err="1" smtClean="0"/>
              <a:t>dikoordinasikan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yayasan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atas</a:t>
            </a:r>
            <a:r>
              <a:rPr lang="en-US" dirty="0" smtClean="0"/>
              <a:t> </a:t>
            </a:r>
            <a:r>
              <a:rPr lang="en-US" dirty="0" err="1" smtClean="0"/>
              <a:t>persetujuan</a:t>
            </a:r>
            <a:r>
              <a:rPr lang="en-US" dirty="0" smtClean="0"/>
              <a:t> </a:t>
            </a:r>
            <a:r>
              <a:rPr lang="en-US" dirty="0" err="1" smtClean="0"/>
              <a:t>Rektor</a:t>
            </a:r>
            <a:endParaRPr lang="en-US" dirty="0" smtClean="0"/>
          </a:p>
          <a:p>
            <a:r>
              <a:rPr lang="en-US" dirty="0" err="1" smtClean="0"/>
              <a:t>Eksternal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Mengajukan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program </a:t>
            </a:r>
            <a:r>
              <a:rPr lang="en-US" dirty="0" err="1" smtClean="0"/>
              <a:t>hibah</a:t>
            </a:r>
            <a:r>
              <a:rPr lang="en-US" dirty="0" smtClean="0"/>
              <a:t> </a:t>
            </a:r>
            <a:r>
              <a:rPr lang="en-US" dirty="0" err="1" smtClean="0"/>
              <a:t>ristek</a:t>
            </a:r>
            <a:r>
              <a:rPr lang="en-US" dirty="0" smtClean="0"/>
              <a:t> </a:t>
            </a:r>
            <a:r>
              <a:rPr lang="en-US" dirty="0" err="1" smtClean="0"/>
              <a:t>dikti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yang </a:t>
            </a:r>
            <a:r>
              <a:rPr lang="en-US" dirty="0" err="1" smtClean="0"/>
              <a:t>didapatkan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mengembangkan</a:t>
            </a:r>
            <a:r>
              <a:rPr lang="en-US" dirty="0" smtClean="0"/>
              <a:t> </a:t>
            </a:r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analisa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endParaRPr lang="en-US" dirty="0" smtClean="0"/>
          </a:p>
          <a:p>
            <a:pPr lvl="1"/>
            <a:r>
              <a:rPr lang="en-US" dirty="0" err="1" smtClean="0"/>
              <a:t>Dukungan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stakeholder </a:t>
            </a:r>
            <a:r>
              <a:rPr lang="en-US" dirty="0" err="1" smtClean="0"/>
              <a:t>dan</a:t>
            </a:r>
            <a:r>
              <a:rPr lang="en-US" dirty="0" smtClean="0"/>
              <a:t> alumni</a:t>
            </a:r>
          </a:p>
          <a:p>
            <a:pPr lvl="1"/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jejaring</a:t>
            </a:r>
            <a:r>
              <a:rPr lang="en-US" dirty="0" smtClean="0"/>
              <a:t> </a:t>
            </a:r>
            <a:r>
              <a:rPr lang="en-US" dirty="0" err="1" smtClean="0"/>
              <a:t>laboratorium</a:t>
            </a:r>
            <a:r>
              <a:rPr lang="en-US" dirty="0" smtClean="0"/>
              <a:t> :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mensinergikan</a:t>
            </a:r>
            <a:r>
              <a:rPr lang="en-US" dirty="0" smtClean="0"/>
              <a:t> </a:t>
            </a:r>
            <a:r>
              <a:rPr lang="en-US" dirty="0" err="1" smtClean="0"/>
              <a:t>kemampuan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laborotrium</a:t>
            </a:r>
            <a:r>
              <a:rPr lang="en-US" dirty="0" smtClean="0"/>
              <a:t> (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memberi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lab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jejaring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35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PERTEMUAN ANGGOTA JEJARING LAB JATIM</a:t>
            </a:r>
            <a:endParaRPr lang="en-US" dirty="0"/>
          </a:p>
        </p:txBody>
      </p:sp>
      <p:pic>
        <p:nvPicPr>
          <p:cNvPr id="5122" name="Picture 2" descr="IMG-20170524-WA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14" y="1912501"/>
            <a:ext cx="7619999" cy="427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418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84690"/>
            <a:ext cx="9905998" cy="847425"/>
          </a:xfrm>
        </p:spPr>
        <p:txBody>
          <a:bodyPr/>
          <a:lstStyle/>
          <a:p>
            <a:r>
              <a:rPr lang="en-US" dirty="0" smtClean="0"/>
              <a:t>DAFTAR PUSTAKA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457" y="1262743"/>
            <a:ext cx="11437257" cy="45284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[1] </a:t>
            </a:r>
            <a:r>
              <a:rPr lang="en-US" dirty="0" err="1"/>
              <a:t>Emha</a:t>
            </a:r>
            <a:r>
              <a:rPr lang="en-US" dirty="0"/>
              <a:t>, H., 2002, </a:t>
            </a:r>
            <a:r>
              <a:rPr lang="en-US" dirty="0" err="1"/>
              <a:t>Pedoman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Sekolah</a:t>
            </a:r>
            <a:r>
              <a:rPr lang="en-US" dirty="0"/>
              <a:t>. Bandung: PT </a:t>
            </a:r>
            <a:r>
              <a:rPr lang="en-US" dirty="0" err="1"/>
              <a:t>Remaja</a:t>
            </a:r>
            <a:r>
              <a:rPr lang="en-US" dirty="0"/>
              <a:t> </a:t>
            </a:r>
            <a:r>
              <a:rPr lang="en-US" dirty="0" err="1"/>
              <a:t>Roesda</a:t>
            </a:r>
            <a:r>
              <a:rPr lang="en-US" dirty="0"/>
              <a:t> </a:t>
            </a:r>
            <a:r>
              <a:rPr lang="en-US" dirty="0" err="1"/>
              <a:t>Karya</a:t>
            </a:r>
            <a:r>
              <a:rPr lang="en-US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[2] Miles, B. Matthew and A. Michael Huberman.2008. </a:t>
            </a:r>
            <a:r>
              <a:rPr lang="en-US" dirty="0" err="1"/>
              <a:t>Analisis</a:t>
            </a:r>
            <a:r>
              <a:rPr lang="en-US" dirty="0"/>
              <a:t> Data </a:t>
            </a:r>
            <a:r>
              <a:rPr lang="en-US" dirty="0" err="1"/>
              <a:t>Kualitatif</a:t>
            </a:r>
            <a:r>
              <a:rPr lang="en-US" dirty="0"/>
              <a:t>. Jakarta, UI Press.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[3] </a:t>
            </a:r>
            <a:r>
              <a:rPr lang="en-US" dirty="0" err="1"/>
              <a:t>Nazir</a:t>
            </a:r>
            <a:r>
              <a:rPr lang="en-US" dirty="0"/>
              <a:t>. 1988. </a:t>
            </a:r>
            <a:r>
              <a:rPr lang="en-US" u="sng" dirty="0" err="1">
                <a:hlinkClick r:id="rId2"/>
              </a:rPr>
              <a:t>Contoh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Metode</a:t>
            </a:r>
            <a:r>
              <a:rPr lang="en-US" u="sng" dirty="0">
                <a:hlinkClick r:id="rId2"/>
              </a:rPr>
              <a:t> </a:t>
            </a:r>
            <a:r>
              <a:rPr lang="en-US" u="sng" dirty="0" err="1">
                <a:hlinkClick r:id="rId2"/>
              </a:rPr>
              <a:t>Penelitian</a:t>
            </a:r>
            <a:r>
              <a:rPr lang="en-US" u="sng" dirty="0">
                <a:hlinkClick r:id="rId2"/>
              </a:rPr>
              <a:t>,</a:t>
            </a:r>
            <a:r>
              <a:rPr lang="en-US" dirty="0"/>
              <a:t> Jakarta. </a:t>
            </a:r>
            <a:r>
              <a:rPr lang="en-US" dirty="0" err="1"/>
              <a:t>Ghalia</a:t>
            </a:r>
            <a:r>
              <a:rPr lang="en-US" dirty="0"/>
              <a:t> Indonesia.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[4] </a:t>
            </a:r>
            <a:r>
              <a:rPr lang="en-US" dirty="0" err="1"/>
              <a:t>Sugiyono</a:t>
            </a:r>
            <a:r>
              <a:rPr lang="en-US" dirty="0"/>
              <a:t>. 2005.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. Bandung: </a:t>
            </a:r>
            <a:r>
              <a:rPr lang="en-US" dirty="0" err="1"/>
              <a:t>Alfabeta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[5]</a:t>
            </a:r>
            <a:r>
              <a:rPr lang="en-US" dirty="0" err="1"/>
              <a:t>Sukarso</a:t>
            </a:r>
            <a:r>
              <a:rPr lang="en-US" dirty="0"/>
              <a:t>. 2005. </a:t>
            </a:r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. Online http://wanmustafa.wordpress.com/2011/06/12/pengertian-danfungsi-laboratorium/, </a:t>
            </a:r>
            <a:r>
              <a:rPr lang="en-US" dirty="0" err="1"/>
              <a:t>diakses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03 </a:t>
            </a:r>
            <a:r>
              <a:rPr lang="en-US" dirty="0" err="1"/>
              <a:t>Maret</a:t>
            </a:r>
            <a:r>
              <a:rPr lang="en-US" dirty="0"/>
              <a:t> 2015.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[6] Tim Ahli Program Step 2. 2007.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IPA. </a:t>
            </a:r>
            <a:r>
              <a:rPr lang="en-US" dirty="0" err="1"/>
              <a:t>Makalah</a:t>
            </a:r>
            <a:r>
              <a:rPr lang="en-US" dirty="0"/>
              <a:t> </a:t>
            </a:r>
            <a:r>
              <a:rPr lang="en-US" dirty="0" err="1"/>
              <a:t>Disajikan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Rapat</a:t>
            </a:r>
            <a:r>
              <a:rPr lang="en-US" dirty="0"/>
              <a:t> </a:t>
            </a:r>
            <a:r>
              <a:rPr lang="en-US" dirty="0" err="1"/>
              <a:t>Koordinasi</a:t>
            </a:r>
            <a:r>
              <a:rPr lang="en-US" dirty="0"/>
              <a:t> Program Step 2. Di Hotel </a:t>
            </a:r>
            <a:r>
              <a:rPr lang="en-US" dirty="0" err="1"/>
              <a:t>Bidakara</a:t>
            </a:r>
            <a:r>
              <a:rPr lang="en-US" dirty="0"/>
              <a:t> Bandung 08-10 Mei 2007. </a:t>
            </a:r>
            <a:r>
              <a:rPr lang="en-US" dirty="0" err="1"/>
              <a:t>Departemen</a:t>
            </a:r>
            <a:r>
              <a:rPr lang="en-US" dirty="0"/>
              <a:t> Agama RI. Jakarta.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[7] Tim </a:t>
            </a:r>
            <a:r>
              <a:rPr lang="en-US" dirty="0" err="1"/>
              <a:t>Penyusun</a:t>
            </a:r>
            <a:r>
              <a:rPr lang="en-US" dirty="0"/>
              <a:t>. 2017a. </a:t>
            </a:r>
            <a:r>
              <a:rPr lang="en-US" dirty="0" err="1"/>
              <a:t>Penyempurnaan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Induk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2010 -2035. </a:t>
            </a:r>
            <a:r>
              <a:rPr lang="en-US" dirty="0" err="1"/>
              <a:t>Universitas</a:t>
            </a:r>
            <a:r>
              <a:rPr lang="en-US" dirty="0"/>
              <a:t> Hang </a:t>
            </a:r>
            <a:r>
              <a:rPr lang="en-US" dirty="0" err="1"/>
              <a:t>Tuah</a:t>
            </a:r>
            <a:r>
              <a:rPr lang="en-US" dirty="0"/>
              <a:t>, Surabaya.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[8] Tim </a:t>
            </a:r>
            <a:r>
              <a:rPr lang="en-US" dirty="0" err="1"/>
              <a:t>Penyusun</a:t>
            </a:r>
            <a:r>
              <a:rPr lang="en-US" dirty="0"/>
              <a:t>. 2017b.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. </a:t>
            </a:r>
            <a:r>
              <a:rPr lang="en-US" dirty="0" err="1"/>
              <a:t>Universitas</a:t>
            </a:r>
            <a:r>
              <a:rPr lang="en-US" dirty="0"/>
              <a:t> Hang </a:t>
            </a:r>
            <a:r>
              <a:rPr lang="en-US" dirty="0" err="1"/>
              <a:t>Tuah</a:t>
            </a:r>
            <a:r>
              <a:rPr lang="en-US" dirty="0"/>
              <a:t>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720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21596"/>
          </a:xfrm>
        </p:spPr>
        <p:txBody>
          <a:bodyPr/>
          <a:lstStyle/>
          <a:p>
            <a:r>
              <a:rPr lang="en-US" b="1" dirty="0"/>
              <a:t>UCAPAN TERIMA </a:t>
            </a:r>
            <a:r>
              <a:rPr lang="en-US" b="1" dirty="0" smtClean="0"/>
              <a:t>KASIH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Penulis</a:t>
            </a:r>
            <a:r>
              <a:rPr lang="en-US" sz="2800" dirty="0"/>
              <a:t> </a:t>
            </a:r>
            <a:r>
              <a:rPr lang="en-US" sz="2800" dirty="0" err="1"/>
              <a:t>mengucapkan</a:t>
            </a:r>
            <a:r>
              <a:rPr lang="en-US" sz="2800" dirty="0"/>
              <a:t> </a:t>
            </a:r>
            <a:r>
              <a:rPr lang="en-US" sz="2800" dirty="0" err="1"/>
              <a:t>terima</a:t>
            </a:r>
            <a:r>
              <a:rPr lang="en-US" sz="2800" dirty="0"/>
              <a:t> </a:t>
            </a:r>
            <a:r>
              <a:rPr lang="en-US" sz="2800" dirty="0" err="1"/>
              <a:t>kasih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Rektor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WR 2 </a:t>
            </a:r>
            <a:r>
              <a:rPr lang="en-US" sz="2800" dirty="0" err="1"/>
              <a:t>Universitas</a:t>
            </a:r>
            <a:r>
              <a:rPr lang="en-US" sz="2800" dirty="0"/>
              <a:t> Hang </a:t>
            </a:r>
            <a:r>
              <a:rPr lang="en-US" sz="2800" dirty="0" err="1"/>
              <a:t>Tuah</a:t>
            </a:r>
            <a:r>
              <a:rPr lang="en-US" sz="2800" dirty="0"/>
              <a:t>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mendukung</a:t>
            </a:r>
            <a:r>
              <a:rPr lang="en-US" sz="2800" dirty="0"/>
              <a:t> </a:t>
            </a:r>
            <a:r>
              <a:rPr lang="en-US" sz="2800" dirty="0" err="1"/>
              <a:t>penulis</a:t>
            </a:r>
            <a:r>
              <a:rPr lang="en-US" sz="2800" dirty="0"/>
              <a:t> </a:t>
            </a:r>
            <a:r>
              <a:rPr lang="en-US" sz="2800" dirty="0" err="1"/>
              <a:t>melakukan</a:t>
            </a:r>
            <a:r>
              <a:rPr lang="en-US" sz="2800" dirty="0"/>
              <a:t> </a:t>
            </a:r>
            <a:r>
              <a:rPr lang="en-US" sz="2800" dirty="0" err="1"/>
              <a:t>penelitian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mengikuti</a:t>
            </a:r>
            <a:r>
              <a:rPr lang="en-US" sz="2800" dirty="0"/>
              <a:t> seminar </a:t>
            </a:r>
            <a:r>
              <a:rPr lang="en-US" sz="2800" dirty="0" err="1"/>
              <a:t>nasional</a:t>
            </a:r>
            <a:r>
              <a:rPr lang="en-US" sz="2800" dirty="0"/>
              <a:t>  </a:t>
            </a:r>
            <a:r>
              <a:rPr lang="en-US" sz="2800" dirty="0" err="1"/>
              <a:t>pada</a:t>
            </a:r>
            <a:r>
              <a:rPr lang="en-US" sz="2800" dirty="0"/>
              <a:t> Work Shop </a:t>
            </a:r>
            <a:r>
              <a:rPr lang="en-US" sz="2800" dirty="0" err="1"/>
              <a:t>dan</a:t>
            </a:r>
            <a:r>
              <a:rPr lang="en-US" sz="2800" dirty="0"/>
              <a:t> Seminar </a:t>
            </a:r>
            <a:r>
              <a:rPr lang="en-US" sz="2800" dirty="0" err="1"/>
              <a:t>Jabatan</a:t>
            </a:r>
            <a:r>
              <a:rPr lang="en-US" sz="2800" dirty="0"/>
              <a:t> Nasional yang </a:t>
            </a:r>
            <a:r>
              <a:rPr lang="en-US" sz="2800" dirty="0" err="1"/>
              <a:t>diselenggarakan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FMIPA IPB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tanggal</a:t>
            </a:r>
            <a:r>
              <a:rPr lang="en-US" sz="2800" dirty="0"/>
              <a:t> 08 – 09 </a:t>
            </a:r>
            <a:r>
              <a:rPr lang="en-US" sz="2800" dirty="0" err="1"/>
              <a:t>Februari</a:t>
            </a:r>
            <a:r>
              <a:rPr lang="en-US" sz="2800" dirty="0"/>
              <a:t> 2017.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4695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605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37682">
            <a:off x="1947863" y="2668192"/>
            <a:ext cx="5698331" cy="344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52807" y="5373216"/>
            <a:ext cx="66340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ATAS PERHATIANNYA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4523" y="728701"/>
            <a:ext cx="5694188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adley Hand ITC" panose="03070402050302030203" pitchFamily="66" charset="0"/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34766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PENDAHULUAN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10470017" cy="35417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Universitas</a:t>
            </a:r>
            <a:r>
              <a:rPr lang="en-US" dirty="0"/>
              <a:t> Hang </a:t>
            </a:r>
            <a:r>
              <a:rPr lang="en-US" dirty="0" err="1"/>
              <a:t>Tuah</a:t>
            </a:r>
            <a:r>
              <a:rPr lang="en-US" dirty="0"/>
              <a:t> (UHT)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univer</a:t>
            </a:r>
            <a:r>
              <a:rPr lang="id-ID" dirty="0"/>
              <a:t>s</a:t>
            </a:r>
            <a:r>
              <a:rPr lang="en-US" dirty="0" err="1"/>
              <a:t>itas</a:t>
            </a:r>
            <a:r>
              <a:rPr lang="en-US" dirty="0"/>
              <a:t> yang </a:t>
            </a:r>
            <a:r>
              <a:rPr lang="en-US" dirty="0" err="1"/>
              <a:t>didirikan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12 Mei 1987 di Surabaya</a:t>
            </a:r>
            <a:r>
              <a:rPr lang="id-ID" dirty="0"/>
              <a:t> di bawah naungan TNI </a:t>
            </a:r>
            <a:r>
              <a:rPr lang="id-ID" dirty="0" smtClean="0"/>
              <a:t>Angkatan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Hang </a:t>
            </a:r>
            <a:r>
              <a:rPr lang="en-US" dirty="0" err="1"/>
              <a:t>Tuah</a:t>
            </a:r>
            <a:r>
              <a:rPr lang="en-US" dirty="0"/>
              <a:t>  </a:t>
            </a:r>
            <a:r>
              <a:rPr lang="en-US" dirty="0" err="1"/>
              <a:t>bertempat</a:t>
            </a:r>
            <a:r>
              <a:rPr lang="en-US" dirty="0"/>
              <a:t> di </a:t>
            </a:r>
            <a:r>
              <a:rPr lang="en-US" dirty="0" err="1"/>
              <a:t>Gedung</a:t>
            </a:r>
            <a:r>
              <a:rPr lang="en-US" dirty="0"/>
              <a:t> Growth Center (GC) yang </a:t>
            </a:r>
            <a:r>
              <a:rPr lang="en-US" dirty="0" err="1"/>
              <a:t>membawahi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Fisika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Kimia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 smtClean="0"/>
              <a:t>Laboratorium</a:t>
            </a:r>
            <a:r>
              <a:rPr lang="en-US" dirty="0" smtClean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Hang </a:t>
            </a:r>
            <a:r>
              <a:rPr lang="en-US" dirty="0" err="1"/>
              <a:t>Tuah</a:t>
            </a:r>
            <a:r>
              <a:rPr lang="en-US" dirty="0"/>
              <a:t> yang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perlengkapan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menjalankan</a:t>
            </a:r>
            <a:r>
              <a:rPr lang="en-US" dirty="0"/>
              <a:t> </a:t>
            </a:r>
            <a:r>
              <a:rPr lang="en-US" dirty="0" err="1"/>
              <a:t>praktikum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arti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pengajaran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kurikulum</a:t>
            </a:r>
            <a:r>
              <a:rPr lang="en-US" dirty="0"/>
              <a:t> yang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kompleks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17174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065139"/>
          </a:xfrm>
        </p:spPr>
        <p:txBody>
          <a:bodyPr/>
          <a:lstStyle/>
          <a:p>
            <a:r>
              <a:rPr lang="en-US" b="1" dirty="0"/>
              <a:t>METODE </a:t>
            </a:r>
            <a:r>
              <a:rPr lang="en-US" b="1" dirty="0" smtClean="0"/>
              <a:t>PENELITIAN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 smtClean="0"/>
              <a:t>deskriptif</a:t>
            </a:r>
            <a:r>
              <a:rPr lang="en-US" dirty="0" smtClean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deskriptif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deskripsi</a:t>
            </a:r>
            <a:r>
              <a:rPr lang="en-US" dirty="0"/>
              <a:t>, </a:t>
            </a:r>
            <a:r>
              <a:rPr lang="en-US" dirty="0" err="1"/>
              <a:t>gambaran</a:t>
            </a:r>
            <a:r>
              <a:rPr lang="en-US" dirty="0"/>
              <a:t>,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lukisan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sistematis</a:t>
            </a:r>
            <a:r>
              <a:rPr lang="en-US" dirty="0"/>
              <a:t>, </a:t>
            </a:r>
            <a:r>
              <a:rPr lang="en-US" dirty="0" err="1"/>
              <a:t>faktual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akurat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fakta-fakta</a:t>
            </a:r>
            <a:r>
              <a:rPr lang="en-US" dirty="0"/>
              <a:t>, </a:t>
            </a:r>
            <a:r>
              <a:rPr lang="en-US" dirty="0" err="1"/>
              <a:t>sifat-sifat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</a:t>
            </a:r>
            <a:r>
              <a:rPr lang="en-US" dirty="0"/>
              <a:t> </a:t>
            </a:r>
            <a:r>
              <a:rPr lang="en-US" dirty="0" err="1"/>
              <a:t>fenomena</a:t>
            </a:r>
            <a:r>
              <a:rPr lang="en-US" dirty="0"/>
              <a:t> yang </a:t>
            </a:r>
            <a:r>
              <a:rPr lang="en-US" dirty="0" err="1" smtClean="0"/>
              <a:t>diselidiki</a:t>
            </a:r>
            <a:r>
              <a:rPr lang="en-US" dirty="0" smtClean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data primer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sekunder</a:t>
            </a:r>
            <a:r>
              <a:rPr lang="en-US" dirty="0"/>
              <a:t>. Data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arsip</a:t>
            </a:r>
            <a:r>
              <a:rPr lang="en-US" dirty="0"/>
              <a:t>, </a:t>
            </a:r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.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pengumpulan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wawancara</a:t>
            </a:r>
            <a:r>
              <a:rPr lang="en-US" dirty="0"/>
              <a:t>, </a:t>
            </a:r>
            <a:r>
              <a:rPr lang="en-US" dirty="0" err="1"/>
              <a:t>observasi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dokumentasi</a:t>
            </a:r>
            <a:r>
              <a:rPr lang="en-US" dirty="0"/>
              <a:t>. </a:t>
            </a:r>
            <a:r>
              <a:rPr lang="en-US" dirty="0" err="1"/>
              <a:t>Teknik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data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model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interaktif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5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88" y="212118"/>
            <a:ext cx="9905998" cy="1021596"/>
          </a:xfrm>
        </p:spPr>
        <p:txBody>
          <a:bodyPr/>
          <a:lstStyle/>
          <a:p>
            <a:r>
              <a:rPr lang="en-US" b="1" dirty="0"/>
              <a:t>HASIL DAN PEMBAHASAN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630" y="1233714"/>
            <a:ext cx="10987314" cy="53702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 err="1"/>
              <a:t>Profil</a:t>
            </a:r>
            <a:r>
              <a:rPr lang="en-US" b="1" dirty="0"/>
              <a:t> </a:t>
            </a:r>
            <a:r>
              <a:rPr lang="en-US" b="1" dirty="0" err="1"/>
              <a:t>Laboratorium</a:t>
            </a:r>
            <a:r>
              <a:rPr lang="en-US" b="1" dirty="0"/>
              <a:t> </a:t>
            </a:r>
            <a:r>
              <a:rPr lang="en-US" b="1" dirty="0" err="1" smtClean="0"/>
              <a:t>Dasar</a:t>
            </a:r>
            <a:endParaRPr lang="en-US" b="1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Hang </a:t>
            </a:r>
            <a:r>
              <a:rPr lang="en-US" dirty="0" err="1"/>
              <a:t>Tuah</a:t>
            </a:r>
            <a:r>
              <a:rPr lang="en-US" dirty="0"/>
              <a:t> </a:t>
            </a:r>
            <a:r>
              <a:rPr lang="en-US" dirty="0" err="1"/>
              <a:t>didirikan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35 </a:t>
            </a:r>
            <a:r>
              <a:rPr lang="en-US" dirty="0" err="1"/>
              <a:t>tahun</a:t>
            </a:r>
            <a:r>
              <a:rPr lang="en-US" dirty="0"/>
              <a:t> yang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Kopertis</a:t>
            </a:r>
            <a:r>
              <a:rPr lang="en-US" dirty="0"/>
              <a:t> Wilayah VII di </a:t>
            </a:r>
            <a:r>
              <a:rPr lang="en-US" dirty="0" err="1"/>
              <a:t>lingkungan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Hang </a:t>
            </a:r>
            <a:r>
              <a:rPr lang="en-US" dirty="0" err="1"/>
              <a:t>Tuah</a:t>
            </a:r>
            <a:r>
              <a:rPr lang="en-US" dirty="0"/>
              <a:t> Surabaya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kepedulian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 – </a:t>
            </a:r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naungan</a:t>
            </a:r>
            <a:r>
              <a:rPr lang="en-US" dirty="0"/>
              <a:t> </a:t>
            </a:r>
            <a:r>
              <a:rPr lang="en-US" dirty="0" err="1"/>
              <a:t>kopertis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VII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penunjang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mengajar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praktikum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/>
              <a:t>Kerjasama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Kopertis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VII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Yayasan</a:t>
            </a:r>
            <a:r>
              <a:rPr lang="en-US" dirty="0"/>
              <a:t> </a:t>
            </a:r>
            <a:r>
              <a:rPr lang="en-US" dirty="0" err="1"/>
              <a:t>Nala</a:t>
            </a:r>
            <a:r>
              <a:rPr lang="en-US" dirty="0"/>
              <a:t> (</a:t>
            </a:r>
            <a:r>
              <a:rPr lang="en-US" dirty="0" err="1"/>
              <a:t>Yayasan</a:t>
            </a:r>
            <a:r>
              <a:rPr lang="en-US" dirty="0"/>
              <a:t> yang </a:t>
            </a:r>
            <a:r>
              <a:rPr lang="en-US" dirty="0" err="1"/>
              <a:t>menaungi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Hang </a:t>
            </a:r>
            <a:r>
              <a:rPr lang="en-US" dirty="0" err="1"/>
              <a:t>Tuah</a:t>
            </a:r>
            <a:r>
              <a:rPr lang="en-US" dirty="0"/>
              <a:t>)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mendirikan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pinjam</a:t>
            </a:r>
            <a:r>
              <a:rPr lang="en-US" dirty="0"/>
              <a:t> </a:t>
            </a:r>
            <a:r>
              <a:rPr lang="en-US" dirty="0" err="1"/>
              <a:t>pakai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25 </a:t>
            </a:r>
            <a:r>
              <a:rPr lang="en-US" dirty="0" err="1"/>
              <a:t>tahun</a:t>
            </a:r>
            <a:r>
              <a:rPr lang="en-US" dirty="0"/>
              <a:t>.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kopertis</a:t>
            </a:r>
            <a:r>
              <a:rPr lang="en-US" dirty="0"/>
              <a:t> </a:t>
            </a:r>
            <a:r>
              <a:rPr lang="en-US" dirty="0" err="1"/>
              <a:t>wilayah</a:t>
            </a:r>
            <a:r>
              <a:rPr lang="en-US" dirty="0"/>
              <a:t> VII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 – </a:t>
            </a:r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swasta</a:t>
            </a:r>
            <a:r>
              <a:rPr lang="en-US" dirty="0"/>
              <a:t> </a:t>
            </a:r>
            <a:r>
              <a:rPr lang="en-US" dirty="0" err="1"/>
              <a:t>naungan</a:t>
            </a:r>
            <a:r>
              <a:rPr lang="en-US" dirty="0"/>
              <a:t> </a:t>
            </a:r>
            <a:r>
              <a:rPr lang="en-US" dirty="0" err="1"/>
              <a:t>kopertis</a:t>
            </a:r>
            <a:r>
              <a:rPr lang="en-US" dirty="0"/>
              <a:t> </a:t>
            </a:r>
            <a:r>
              <a:rPr lang="en-US" dirty="0" err="1"/>
              <a:t>selama</a:t>
            </a:r>
            <a:r>
              <a:rPr lang="en-US" dirty="0"/>
              <a:t> 25 </a:t>
            </a:r>
            <a:r>
              <a:rPr lang="en-US" dirty="0" err="1"/>
              <a:t>tahun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diserahkan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Yayasan</a:t>
            </a:r>
            <a:r>
              <a:rPr lang="en-US" dirty="0"/>
              <a:t> </a:t>
            </a:r>
            <a:r>
              <a:rPr lang="en-US" dirty="0" err="1"/>
              <a:t>Nala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selanjutnya</a:t>
            </a:r>
            <a:r>
              <a:rPr lang="en-US" dirty="0"/>
              <a:t> </a:t>
            </a:r>
            <a:r>
              <a:rPr lang="en-US" dirty="0" err="1"/>
              <a:t>dikelola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. 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66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Profil</a:t>
            </a:r>
            <a:r>
              <a:rPr lang="en-US" b="1" dirty="0"/>
              <a:t> </a:t>
            </a:r>
            <a:r>
              <a:rPr lang="en-US" b="1" dirty="0" err="1"/>
              <a:t>Laboratorium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sub </a:t>
            </a:r>
            <a:r>
              <a:rPr lang="en-US" dirty="0" err="1"/>
              <a:t>laboratorium</a:t>
            </a:r>
            <a:r>
              <a:rPr lang="en-US" dirty="0"/>
              <a:t>, </a:t>
            </a:r>
            <a:r>
              <a:rPr lang="en-US" dirty="0" err="1"/>
              <a:t>antara</a:t>
            </a:r>
            <a:r>
              <a:rPr lang="en-US" dirty="0"/>
              <a:t> lain : 1)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Fisika</a:t>
            </a:r>
            <a:r>
              <a:rPr lang="en-US" dirty="0"/>
              <a:t>, 2) </a:t>
            </a:r>
            <a:r>
              <a:rPr lang="en-US" dirty="0" err="1"/>
              <a:t>Laboratorium</a:t>
            </a:r>
            <a:r>
              <a:rPr lang="en-US" dirty="0"/>
              <a:t> Bahasa, 3) </a:t>
            </a:r>
            <a:r>
              <a:rPr lang="en-US" dirty="0" err="1"/>
              <a:t>Laboratorium</a:t>
            </a:r>
            <a:r>
              <a:rPr lang="en-US" dirty="0"/>
              <a:t> Kimia, 4)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Komputer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5)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Biologi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 err="1"/>
              <a:t>Seiring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 </a:t>
            </a:r>
            <a:r>
              <a:rPr lang="en-US" dirty="0" err="1"/>
              <a:t>Universitas</a:t>
            </a:r>
            <a:r>
              <a:rPr lang="en-US" dirty="0"/>
              <a:t> Hang </a:t>
            </a:r>
            <a:r>
              <a:rPr lang="en-US" dirty="0" err="1"/>
              <a:t>Tuah</a:t>
            </a:r>
            <a:r>
              <a:rPr lang="en-US" dirty="0"/>
              <a:t>,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2016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yang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naungan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tinggal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Fisika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Kimia. </a:t>
            </a:r>
            <a:r>
              <a:rPr lang="en-US" dirty="0" err="1"/>
              <a:t>Laboratorium</a:t>
            </a:r>
            <a:r>
              <a:rPr lang="en-US" dirty="0"/>
              <a:t> – </a:t>
            </a:r>
            <a:r>
              <a:rPr lang="en-US" dirty="0" err="1"/>
              <a:t>Laboratorium</a:t>
            </a:r>
            <a:r>
              <a:rPr lang="en-US" dirty="0"/>
              <a:t> yang lain 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yang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unit – unit yang lain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.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Biologi</a:t>
            </a:r>
            <a:r>
              <a:rPr lang="en-US" dirty="0"/>
              <a:t> yang </a:t>
            </a:r>
            <a:r>
              <a:rPr lang="en-US" dirty="0" err="1"/>
              <a:t>sekarang</a:t>
            </a:r>
            <a:r>
              <a:rPr lang="en-US" dirty="0"/>
              <a:t> </a:t>
            </a:r>
            <a:r>
              <a:rPr lang="en-US" dirty="0" err="1"/>
              <a:t>digabung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Biologi</a:t>
            </a:r>
            <a:r>
              <a:rPr lang="en-US" dirty="0"/>
              <a:t> </a:t>
            </a:r>
            <a:r>
              <a:rPr lang="en-US" dirty="0" err="1"/>
              <a:t>Molekuler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di </a:t>
            </a:r>
            <a:r>
              <a:rPr lang="en-US" dirty="0" err="1"/>
              <a:t>dibawah</a:t>
            </a:r>
            <a:r>
              <a:rPr lang="en-US" dirty="0"/>
              <a:t> </a:t>
            </a:r>
            <a:r>
              <a:rPr lang="en-US" dirty="0" err="1"/>
              <a:t>naungan</a:t>
            </a:r>
            <a:r>
              <a:rPr lang="en-US" dirty="0"/>
              <a:t> </a:t>
            </a:r>
            <a:r>
              <a:rPr lang="en-US" dirty="0" err="1"/>
              <a:t>Fakultas</a:t>
            </a:r>
            <a:r>
              <a:rPr lang="en-US" dirty="0"/>
              <a:t> </a:t>
            </a:r>
            <a:r>
              <a:rPr lang="en-US" dirty="0" err="1"/>
              <a:t>Kedokteran</a:t>
            </a:r>
            <a:endParaRPr lang="en-US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679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organisasi</a:t>
            </a:r>
            <a:r>
              <a:rPr lang="en-US" dirty="0"/>
              <a:t> </a:t>
            </a:r>
            <a:r>
              <a:rPr lang="en-US" dirty="0" err="1"/>
              <a:t>Laboratorium</a:t>
            </a:r>
            <a:r>
              <a:rPr lang="en-US" dirty="0"/>
              <a:t> </a:t>
            </a:r>
            <a:r>
              <a:rPr lang="en-US" dirty="0" err="1"/>
              <a:t>Dasar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761" t="34870" r="14750" b="17907"/>
          <a:stretch/>
        </p:blipFill>
        <p:spPr>
          <a:xfrm>
            <a:off x="1901371" y="2322287"/>
            <a:ext cx="8781143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6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LABORATORIUM FISIKA</a:t>
            </a:r>
            <a:endParaRPr lang="en-US" dirty="0"/>
          </a:p>
        </p:txBody>
      </p:sp>
      <p:pic>
        <p:nvPicPr>
          <p:cNvPr id="2050" name="Picture 13" descr="http://36.66.198.53/wp10/wp-content/uploads/2017/04/fi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2" y="2544762"/>
            <a:ext cx="9042400" cy="36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32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LABORATORIUM KIMIA</a:t>
            </a:r>
            <a:endParaRPr lang="en-US" sz="4000" dirty="0"/>
          </a:p>
        </p:txBody>
      </p:sp>
      <p:pic>
        <p:nvPicPr>
          <p:cNvPr id="3074" name="Picture 7" descr="http://36.66.198.53/wp10/wp-content/uploads/2017/04/ki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802" y="2270906"/>
            <a:ext cx="10222341" cy="412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498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Kegiatan</a:t>
            </a:r>
            <a:r>
              <a:rPr lang="en-US" dirty="0" smtClean="0"/>
              <a:t> </a:t>
            </a:r>
            <a:r>
              <a:rPr lang="en-US" dirty="0" err="1" smtClean="0"/>
              <a:t>praktikum</a:t>
            </a:r>
            <a:r>
              <a:rPr lang="en-US" dirty="0" smtClean="0"/>
              <a:t> </a:t>
            </a:r>
            <a:r>
              <a:rPr lang="en-US" dirty="0" err="1" smtClean="0"/>
              <a:t>fisika</a:t>
            </a:r>
            <a:endParaRPr lang="en-US" dirty="0"/>
          </a:p>
        </p:txBody>
      </p:sp>
      <p:pic>
        <p:nvPicPr>
          <p:cNvPr id="4099" name="Picture 3" descr="IMG-20180110-WA0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9" y="2936649"/>
            <a:ext cx="3482925" cy="267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G-20180110-WA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863" y="2936648"/>
            <a:ext cx="3296688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IMG-20180110-WA0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06" y="3052763"/>
            <a:ext cx="3331937" cy="2562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0317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117</TotalTime>
  <Words>702</Words>
  <Application>Microsoft Office PowerPoint</Application>
  <PresentationFormat>Widescreen</PresentationFormat>
  <Paragraphs>51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Bradley Hand ITC</vt:lpstr>
      <vt:lpstr>Calibri</vt:lpstr>
      <vt:lpstr>Comic Sans MS</vt:lpstr>
      <vt:lpstr>Trebuchet MS</vt:lpstr>
      <vt:lpstr>Tw Cen MT</vt:lpstr>
      <vt:lpstr>Circuit</vt:lpstr>
      <vt:lpstr>PROFIL DAN STRATEGI PENGEMBANGAN LABORATORIUM DASAR  UNIVERSITAS HANG TUAH, SURABAYA</vt:lpstr>
      <vt:lpstr>PENDAHULUAN </vt:lpstr>
      <vt:lpstr>METODE PENELITIAN</vt:lpstr>
      <vt:lpstr>HASIL DAN PEMBAHASAN </vt:lpstr>
      <vt:lpstr>Profil Laboratorium Dasar </vt:lpstr>
      <vt:lpstr>Struktur organisasi Laboratorium Dasar</vt:lpstr>
      <vt:lpstr>LABORATORIUM FISIKA</vt:lpstr>
      <vt:lpstr>LABORATORIUM KIMIA</vt:lpstr>
      <vt:lpstr>Kegiatan praktikum fisika</vt:lpstr>
      <vt:lpstr>Kegiatan Praktikum di Lab Kimia</vt:lpstr>
      <vt:lpstr>Strategi Pengembangan Laboratorium Dasar</vt:lpstr>
      <vt:lpstr>PERTEMUAN ANGGOTA JEJARING LAB JATIM</vt:lpstr>
      <vt:lpstr>DAFTAR PUSTAKA</vt:lpstr>
      <vt:lpstr>UCAPAN TERIMA KASIH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 DAN STRATEGI PENGEMBANGAN LABORATORIUM DASAR  UNIVERSITAS HANG TUAH, SURABAYA</dc:title>
  <dc:creator>DELL</dc:creator>
  <cp:lastModifiedBy>DELL</cp:lastModifiedBy>
  <cp:revision>12</cp:revision>
  <dcterms:created xsi:type="dcterms:W3CDTF">2018-02-07T02:07:57Z</dcterms:created>
  <dcterms:modified xsi:type="dcterms:W3CDTF">2018-02-07T04:05:14Z</dcterms:modified>
</cp:coreProperties>
</file>